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6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53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27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2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8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6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94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5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71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F0068-EE11-4E6A-9354-E6CE2BCDDAD8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58BC6-57E1-471A-8866-44DF829F9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2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Zimmer Twins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Ryan Wallace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short animated video.</a:t>
            </a:r>
          </a:p>
          <a:p>
            <a:endParaRPr lang="en-US" dirty="0" smtClean="0"/>
          </a:p>
          <a:p>
            <a:r>
              <a:rPr lang="en-US" dirty="0" smtClean="0"/>
              <a:t>Able to ad words and emotions to the situation you created.</a:t>
            </a:r>
          </a:p>
          <a:p>
            <a:endParaRPr lang="en-US" dirty="0" smtClean="0"/>
          </a:p>
          <a:p>
            <a:r>
              <a:rPr lang="en-US" dirty="0" smtClean="0"/>
              <a:t>Has pre-made clips that you can customize.</a:t>
            </a:r>
          </a:p>
          <a:p>
            <a:endParaRPr lang="en-US" dirty="0" smtClean="0"/>
          </a:p>
          <a:p>
            <a:r>
              <a:rPr lang="en-US" dirty="0" smtClean="0"/>
              <a:t>Very easy to use.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8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Targeted towards younger audiences</a:t>
            </a:r>
          </a:p>
          <a:p>
            <a:endParaRPr lang="en-US" dirty="0"/>
          </a:p>
          <a:p>
            <a:r>
              <a:rPr lang="en-US" dirty="0" smtClean="0"/>
              <a:t>Limited to what tools are made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14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fits in Blooms’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feel it fits into Creating.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21258"/>
            <a:ext cx="39101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469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8229600" cy="3413273"/>
          </a:xfrm>
        </p:spPr>
      </p:pic>
    </p:spTree>
    <p:extLst>
      <p:ext uri="{BB962C8B-B14F-4D97-AF65-F5344CB8AC3E}">
        <p14:creationId xmlns:p14="http://schemas.microsoft.com/office/powerpoint/2010/main" val="86595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https://ch1prd0102.outlook.com/owa/redir.aspx?C=c9Y4xabwF0CW6uWssOo7yFyy2FyWxs4IqRSqXhToBo0mwhmGlHr453y7s3QnwiiXVzBCHAvxViw.&amp;URL=http%3a%2f%2fzimmertwins.com%2fnode%2f1254158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69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Zimmer Twins</vt:lpstr>
      <vt:lpstr>What it is.</vt:lpstr>
      <vt:lpstr>Disadvantages</vt:lpstr>
      <vt:lpstr>Where it fits in Blooms’</vt:lpstr>
      <vt:lpstr>PowerPoint Presentation</vt:lpstr>
      <vt:lpstr>PowerPoint Presentation</vt:lpstr>
    </vt:vector>
  </TitlesOfParts>
  <Company>Neumann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Zimmer Twins</dc:title>
  <dc:creator>Ryan Wallace</dc:creator>
  <cp:lastModifiedBy>Ryan Wallace</cp:lastModifiedBy>
  <cp:revision>9</cp:revision>
  <dcterms:created xsi:type="dcterms:W3CDTF">2012-02-17T16:18:30Z</dcterms:created>
  <dcterms:modified xsi:type="dcterms:W3CDTF">2012-02-24T14:57:49Z</dcterms:modified>
</cp:coreProperties>
</file>